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57" r:id="rId4"/>
    <p:sldId id="258" r:id="rId5"/>
    <p:sldId id="259" r:id="rId6"/>
    <p:sldId id="260" r:id="rId7"/>
    <p:sldId id="265" r:id="rId8"/>
    <p:sldId id="266" r:id="rId9"/>
    <p:sldId id="26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7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02.09.2025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02-Sep-25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02-Sep-25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02-Sep-25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02-Sep-25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02-Sep-25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079" y="992094"/>
            <a:ext cx="3005661" cy="2795160"/>
          </a:xfrm>
        </p:spPr>
        <p:txBody>
          <a:bodyPr>
            <a:normAutofit/>
          </a:bodyPr>
          <a:lstStyle/>
          <a:p>
            <a:r>
              <a:rPr lang="en-US" sz="3500" dirty="0"/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745" y="3983030"/>
            <a:ext cx="2623306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600" dirty="0"/>
              <a:t>Data specification navigator</a:t>
            </a:r>
          </a:p>
          <a:p>
            <a:pPr>
              <a:lnSpc>
                <a:spcPct val="90000"/>
              </a:lnSpc>
            </a:pPr>
            <a:endParaRPr lang="it-IT" sz="1600" dirty="0"/>
          </a:p>
          <a:p>
            <a:pPr>
              <a:lnSpc>
                <a:spcPct val="90000"/>
              </a:lnSpc>
            </a:pPr>
            <a:r>
              <a:rPr lang="it-IT" sz="1600" dirty="0"/>
              <a:t>Quoc Anh Nguyen 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1813" y="1273269"/>
            <a:ext cx="4281487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900"/>
              <a:pPr>
                <a:spcAft>
                  <a:spcPts val="600"/>
                </a:spcAft>
              </a:pPr>
              <a:t>1</a:t>
            </a:fld>
            <a:endParaRPr lang="en-US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A6AF-34D6-C5B1-45BC-DB90B53D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3BA34-98B6-7A0A-8386-EA568DB7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23284" y="-1345018"/>
            <a:ext cx="9548036" cy="95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Motivation</a:t>
            </a:r>
            <a:r>
              <a:rPr lang="cs-CZ" dirty="0"/>
              <a:t> –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problem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44479"/>
          </a:xfrm>
        </p:spPr>
        <p:txBody>
          <a:bodyPr/>
          <a:lstStyle/>
          <a:p>
            <a:r>
              <a:rPr lang="en-US" dirty="0"/>
              <a:t>Users want data but don’t know</a:t>
            </a:r>
            <a:r>
              <a:rPr lang="cs-CZ" dirty="0"/>
              <a:t> SPARQL</a:t>
            </a:r>
            <a:r>
              <a:rPr lang="en-US" dirty="0"/>
              <a:t> or the domain very well.</a:t>
            </a:r>
            <a:endParaRPr dirty="0"/>
          </a:p>
          <a:p>
            <a:r>
              <a:rPr dirty="0"/>
              <a:t>They rely on </a:t>
            </a:r>
            <a:r>
              <a:rPr lang="en-US" dirty="0"/>
              <a:t>a human expert</a:t>
            </a:r>
            <a:r>
              <a:rPr dirty="0"/>
              <a:t>.</a:t>
            </a:r>
          </a:p>
          <a:p>
            <a:r>
              <a:rPr dirty="0"/>
              <a:t>This creates a bottleneck in organizations.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CD9E-2494-97B8-6188-506AB49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Goa</a:t>
            </a:r>
            <a:r>
              <a:rPr lang="en-US" dirty="0"/>
              <a:t>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Maps</a:t>
            </a:r>
            <a:r>
              <a:rPr lang="en-US" dirty="0"/>
              <a:t> natural-language</a:t>
            </a:r>
            <a:r>
              <a:rPr dirty="0"/>
              <a:t> questions to </a:t>
            </a:r>
            <a:r>
              <a:rPr lang="en-US" dirty="0"/>
              <a:t>items in </a:t>
            </a:r>
            <a:r>
              <a:rPr dirty="0"/>
              <a:t>data specification.</a:t>
            </a:r>
          </a:p>
          <a:p>
            <a:r>
              <a:rPr dirty="0"/>
              <a:t>Generates SPARQL queries.</a:t>
            </a:r>
          </a:p>
          <a:p>
            <a:r>
              <a:rPr dirty="0"/>
              <a:t>Suggests related items to expand queries.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94CA-16D4-9E02-5137-8AFEC870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and outputs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C270B-0B4D-50A4-ABD4-53DE314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ADF37-9F35-8B81-694D-43B3553FC99F}"/>
              </a:ext>
            </a:extLst>
          </p:cNvPr>
          <p:cNvSpPr txBox="1"/>
          <p:nvPr/>
        </p:nvSpPr>
        <p:spPr>
          <a:xfrm>
            <a:off x="574158" y="1417638"/>
            <a:ext cx="799568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picture showing the user providing package info, </a:t>
            </a:r>
            <a:r>
              <a:rPr lang="en-US" sz="2800" dirty="0" err="1"/>
              <a:t>Dataspecer</a:t>
            </a:r>
            <a:r>
              <a:rPr lang="en-US" sz="2800" dirty="0"/>
              <a:t> providing DSV.</a:t>
            </a:r>
          </a:p>
          <a:p>
            <a:endParaRPr lang="en-US" sz="2800" dirty="0"/>
          </a:p>
          <a:p>
            <a:r>
              <a:rPr lang="en-US" sz="2800" dirty="0"/>
              <a:t>A picture showing the user sending a message, the app sending message and OWL to LLM, the app returns reply.</a:t>
            </a:r>
          </a:p>
          <a:p>
            <a:endParaRPr lang="en-US" sz="2800" dirty="0"/>
          </a:p>
          <a:p>
            <a:r>
              <a:rPr lang="en-US" sz="2800" dirty="0"/>
              <a:t>A picture showing the user selecting and sending suggestions, the app processes suggestions and asks for more suggestions from the LLM, returns a reply.</a:t>
            </a:r>
          </a:p>
          <a:p>
            <a:endParaRPr lang="en-US" sz="2800" dirty="0"/>
          </a:p>
          <a:p>
            <a:r>
              <a:rPr lang="en-US" sz="2800" dirty="0"/>
              <a:t>Could be 3 separate slides.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593B-4CDB-0EC9-204C-46E46B4E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4E1326F6-A173-5C63-62E8-3F031AB2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4" y="0"/>
            <a:ext cx="54684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29C58-7C34-38BB-319F-442A7604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What is Docker? - Viking Software A/S">
            <a:extLst>
              <a:ext uri="{FF2B5EF4-FFF2-40B4-BE49-F238E27FC236}">
                <a16:creationId xmlns:a16="http://schemas.microsoft.com/office/drawing/2014/main" id="{2E250ADA-FFF4-E78B-DB1F-31F923660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6" y="4363041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te – super rychlý dev server / build">
            <a:extLst>
              <a:ext uri="{FF2B5EF4-FFF2-40B4-BE49-F238E27FC236}">
                <a16:creationId xmlns:a16="http://schemas.microsoft.com/office/drawing/2014/main" id="{70CAD8C6-F050-C76E-8228-1B500D5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9" y="1555159"/>
            <a:ext cx="1328627" cy="13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webový framework) – Wikipedie">
            <a:extLst>
              <a:ext uri="{FF2B5EF4-FFF2-40B4-BE49-F238E27FC236}">
                <a16:creationId xmlns:a16="http://schemas.microsoft.com/office/drawing/2014/main" id="{07C46DDA-FE57-FCC6-E852-12F2A7F3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8" y="2088042"/>
            <a:ext cx="1407372" cy="12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 Sharp (programming language) - Wikipedia">
            <a:extLst>
              <a:ext uri="{FF2B5EF4-FFF2-40B4-BE49-F238E27FC236}">
                <a16:creationId xmlns:a16="http://schemas.microsoft.com/office/drawing/2014/main" id="{5986F616-9E00-D24B-D607-B9F06286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37" y="1673915"/>
            <a:ext cx="1706526" cy="17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llama Logo Free Download SVG, PNG a... · LobeHub">
            <a:extLst>
              <a:ext uri="{FF2B5EF4-FFF2-40B4-BE49-F238E27FC236}">
                <a16:creationId xmlns:a16="http://schemas.microsoft.com/office/drawing/2014/main" id="{E57C7A00-5F7B-95BC-2EA8-CD1E02FA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63" y="414456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</a:t>
            </a:r>
            <a:r>
              <a:rPr lang="en-US" dirty="0"/>
              <a:t>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F7E16-D66B-2A21-475A-5EA6963D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implemented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DSV to OWL conversion.</a:t>
            </a:r>
          </a:p>
          <a:p>
            <a:r>
              <a:rPr lang="en-US" dirty="0"/>
              <a:t>Mapping concepts from natural language to data specifications.</a:t>
            </a:r>
          </a:p>
          <a:p>
            <a:r>
              <a:rPr lang="en-US" dirty="0"/>
              <a:t>SPARQL generation.</a:t>
            </a:r>
          </a:p>
          <a:p>
            <a:r>
              <a:rPr lang="en-US" dirty="0"/>
              <a:t>Suggestions for natural-language question.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182</Words>
  <Application>Microsoft Office PowerPoint</Application>
  <PresentationFormat>On-screen Show (4:3)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Calibri</vt:lpstr>
      <vt:lpstr>Office Theme</vt:lpstr>
      <vt:lpstr>Helping users navigate data specifications</vt:lpstr>
      <vt:lpstr>PowerPoint Presentation</vt:lpstr>
      <vt:lpstr>Motivation – the problem</vt:lpstr>
      <vt:lpstr>Goals</vt:lpstr>
      <vt:lpstr>Inputs and outputs</vt:lpstr>
      <vt:lpstr>System Architecture</vt:lpstr>
      <vt:lpstr>Technologies</vt:lpstr>
      <vt:lpstr>Demo</vt:lpstr>
      <vt:lpstr>Successfully implemented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Quoc Anh Nguyen</cp:lastModifiedBy>
  <cp:revision>4</cp:revision>
  <dcterms:created xsi:type="dcterms:W3CDTF">2013-01-27T09:14:16Z</dcterms:created>
  <dcterms:modified xsi:type="dcterms:W3CDTF">2025-09-02T08:01:29Z</dcterms:modified>
  <cp:category/>
</cp:coreProperties>
</file>